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70" r:id="rId45"/>
    <p:sldId id="269" r:id="rId46"/>
    <p:sldId id="271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F"/>
    <a:srgbClr val="74AADB"/>
    <a:srgbClr val="D6843A"/>
    <a:srgbClr val="75AADB"/>
    <a:srgbClr val="B9B9B9"/>
    <a:srgbClr val="002060"/>
    <a:srgbClr val="FFFFFF"/>
    <a:srgbClr val="CDB69F"/>
    <a:srgbClr val="C3A78B"/>
    <a:srgbClr val="BAE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25" d="100"/>
          <a:sy n="25" d="100"/>
        </p:scale>
        <p:origin x="2357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2021/10/3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711562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9058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(X1,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(X2,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(X3,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(X4,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(X5,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2722307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1492446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1700209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2760003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3269957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2268962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1739707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2919086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42532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4253286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4253286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2722307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1492446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2060612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2933969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3698551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2862747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2071535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2938578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4253286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207245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280015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365338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287968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12817</TotalTime>
  <Words>1004</Words>
  <Application>Microsoft Office PowerPoint</Application>
  <PresentationFormat>寬螢幕</PresentationFormat>
  <Paragraphs>586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標楷體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151</cp:revision>
  <dcterms:created xsi:type="dcterms:W3CDTF">2020-11-28T07:53:52Z</dcterms:created>
  <dcterms:modified xsi:type="dcterms:W3CDTF">2021-10-03T08:29:17Z</dcterms:modified>
</cp:coreProperties>
</file>